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notesMasterIdLst>
    <p:notesMasterId r:id="rId1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20" Type="http://schemas.openxmlformats.org/officeDocument/2006/relationships/theme" Target="theme/theme1.xml"/><Relationship Id="rId2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3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57200"/>
            <a:ext cx="274320" cy="274320"/>
          </a:xfrm>
          <a:prstGeom prst="rect">
            <a:avLst/>
          </a:prstGeom>
          <a:solidFill>
            <a:srgbClr val="C76F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1554480"/>
            <a:ext cx="73152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Likeness</a:t>
            </a:r>
            <a:endParaRPr lang="en-US" sz="7200" dirty="0"/>
          </a:p>
        </p:txBody>
      </p:sp>
      <p:sp>
        <p:nvSpPr>
          <p:cNvPr id="4" name="Text 2"/>
          <p:cNvSpPr/>
          <p:nvPr/>
        </p:nvSpPr>
        <p:spPr>
          <a:xfrm>
            <a:off x="548640" y="269748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FAF7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likeness, licensed and earning.</a:t>
            </a:r>
            <a:endParaRPr lang="en-US" sz="2000" dirty="0"/>
          </a:p>
        </p:txBody>
      </p:sp>
      <p:sp>
        <p:nvSpPr>
          <p:cNvPr id="5" name="Shape 3"/>
          <p:cNvSpPr/>
          <p:nvPr/>
        </p:nvSpPr>
        <p:spPr>
          <a:xfrm>
            <a:off x="548640" y="3383280"/>
            <a:ext cx="731520" cy="36576"/>
          </a:xfrm>
          <a:prstGeom prst="rect">
            <a:avLst/>
          </a:prstGeom>
          <a:solidFill>
            <a:srgbClr val="C76F3D"/>
          </a:solidFill>
          <a:ln/>
        </p:spPr>
      </p:sp>
      <p:sp>
        <p:nvSpPr>
          <p:cNvPr id="6" name="Text 4"/>
          <p:cNvSpPr/>
          <p:nvPr/>
        </p:nvSpPr>
        <p:spPr>
          <a:xfrm>
            <a:off x="548640" y="3520440"/>
            <a:ext cx="7772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D1D5D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first look — for creators considering joining the founding cohort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548640" y="468630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· Pre-launch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C76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WHAT'S COMING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73152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1F3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Fans "star" with you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548640" y="1417320"/>
            <a:ext cx="8046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A1F36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The most parasocially intense product imaginable — and one you stay in charge of. Coming after the foundation works.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548640" y="2194560"/>
            <a:ext cx="3840480" cy="2286000"/>
          </a:xfrm>
          <a:prstGeom prst="rect">
            <a:avLst/>
          </a:prstGeom>
          <a:solidFill>
            <a:srgbClr val="FAF7F2"/>
          </a:solidFill>
          <a:ln/>
        </p:spPr>
      </p:sp>
      <p:sp>
        <p:nvSpPr>
          <p:cNvPr id="6" name="Shape 4"/>
          <p:cNvSpPr/>
          <p:nvPr/>
        </p:nvSpPr>
        <p:spPr>
          <a:xfrm>
            <a:off x="548640" y="2194560"/>
            <a:ext cx="54864" cy="2286000"/>
          </a:xfrm>
          <a:prstGeom prst="rect">
            <a:avLst/>
          </a:prstGeom>
          <a:solidFill>
            <a:srgbClr val="C76F3D"/>
          </a:solidFill>
          <a:ln/>
        </p:spPr>
      </p:sp>
      <p:sp>
        <p:nvSpPr>
          <p:cNvPr id="7" name="Text 5"/>
          <p:cNvSpPr/>
          <p:nvPr/>
        </p:nvSpPr>
        <p:spPr>
          <a:xfrm>
            <a:off x="822960" y="2377440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C76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IT WORKS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822960" y="2743200"/>
            <a:ext cx="347472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Subscriber verifies their identity to the same standard you did</a:t>
            </a:r>
            <a:endParaRPr lang="en-US" sz="11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They train a private model of themselves</a:t>
            </a:r>
            <a:endParaRPr lang="en-US" sz="11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They subscribe to a premium tier (~$200/mo)</a:t>
            </a:r>
            <a:endParaRPr lang="en-US" sz="11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They generate scenes that include both of you — within your rules, with your approval on every one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754880" y="2194560"/>
            <a:ext cx="3840480" cy="2286000"/>
          </a:xfrm>
          <a:prstGeom prst="rect">
            <a:avLst/>
          </a:prstGeom>
          <a:solidFill>
            <a:srgbClr val="F4F3F0"/>
          </a:solidFill>
          <a:ln/>
        </p:spPr>
      </p:sp>
      <p:sp>
        <p:nvSpPr>
          <p:cNvPr id="10" name="Text 8"/>
          <p:cNvSpPr/>
          <p:nvPr/>
        </p:nvSpPr>
        <p:spPr>
          <a:xfrm>
            <a:off x="5029200" y="2377440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THIS IS LATER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0" y="2743200"/>
            <a:ext cx="347472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Identity verification at fan scale is a real engineering problem</a:t>
            </a:r>
            <a:endParaRPr lang="en-US" sz="11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Trust &amp; safety load needs measuring on simpler tiers first</a:t>
            </a:r>
            <a:endParaRPr lang="en-US" sz="11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We'd rather get the foundation right than ship this fast</a:t>
            </a:r>
            <a:endParaRPr lang="en-US" sz="11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But it's the direction. Customs today, parasocial customs tomorrow.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548640" y="482346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Likeness · For Creators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7680960" y="4823460"/>
            <a:ext cx="914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/ 15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C76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OUR COMMITMENTS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73152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1F3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What we don't do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48640" y="1463040"/>
            <a:ext cx="8046720" cy="502920"/>
          </a:xfrm>
          <a:prstGeom prst="rect">
            <a:avLst/>
          </a:prstGeom>
          <a:solidFill>
            <a:srgbClr val="FAF7F2"/>
          </a:solidFill>
          <a:ln/>
        </p:spPr>
      </p:sp>
      <p:sp>
        <p:nvSpPr>
          <p:cNvPr id="5" name="Shape 3"/>
          <p:cNvSpPr/>
          <p:nvPr/>
        </p:nvSpPr>
        <p:spPr>
          <a:xfrm>
            <a:off x="548640" y="1463040"/>
            <a:ext cx="54864" cy="502920"/>
          </a:xfrm>
          <a:prstGeom prst="rect">
            <a:avLst/>
          </a:prstGeom>
          <a:solidFill>
            <a:srgbClr val="C76F3D"/>
          </a:solidFill>
          <a:ln/>
        </p:spPr>
      </p:sp>
      <p:sp>
        <p:nvSpPr>
          <p:cNvPr id="6" name="Text 4"/>
          <p:cNvSpPr/>
          <p:nvPr/>
        </p:nvSpPr>
        <p:spPr>
          <a:xfrm>
            <a:off x="822960" y="1463040"/>
            <a:ext cx="7680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 don't sell your data.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48640" y="2057400"/>
            <a:ext cx="8046720" cy="502920"/>
          </a:xfrm>
          <a:prstGeom prst="rect">
            <a:avLst/>
          </a:prstGeom>
          <a:solidFill>
            <a:srgbClr val="FAF7F2"/>
          </a:solidFill>
          <a:ln/>
        </p:spPr>
      </p:sp>
      <p:sp>
        <p:nvSpPr>
          <p:cNvPr id="8" name="Shape 6"/>
          <p:cNvSpPr/>
          <p:nvPr/>
        </p:nvSpPr>
        <p:spPr>
          <a:xfrm>
            <a:off x="548640" y="2057400"/>
            <a:ext cx="54864" cy="502920"/>
          </a:xfrm>
          <a:prstGeom prst="rect">
            <a:avLst/>
          </a:prstGeom>
          <a:solidFill>
            <a:srgbClr val="C76F3D"/>
          </a:solidFill>
          <a:ln/>
        </p:spPr>
      </p:sp>
      <p:sp>
        <p:nvSpPr>
          <p:cNvPr id="9" name="Text 7"/>
          <p:cNvSpPr/>
          <p:nvPr/>
        </p:nvSpPr>
        <p:spPr>
          <a:xfrm>
            <a:off x="822960" y="2057400"/>
            <a:ext cx="7680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 don't export your model weights — to anyone, ever.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48640" y="2651760"/>
            <a:ext cx="8046720" cy="502920"/>
          </a:xfrm>
          <a:prstGeom prst="rect">
            <a:avLst/>
          </a:prstGeom>
          <a:solidFill>
            <a:srgbClr val="FAF7F2"/>
          </a:solidFill>
          <a:ln/>
        </p:spPr>
      </p:sp>
      <p:sp>
        <p:nvSpPr>
          <p:cNvPr id="11" name="Shape 9"/>
          <p:cNvSpPr/>
          <p:nvPr/>
        </p:nvSpPr>
        <p:spPr>
          <a:xfrm>
            <a:off x="548640" y="2651760"/>
            <a:ext cx="54864" cy="502920"/>
          </a:xfrm>
          <a:prstGeom prst="rect">
            <a:avLst/>
          </a:prstGeom>
          <a:solidFill>
            <a:srgbClr val="C76F3D"/>
          </a:solidFill>
          <a:ln/>
        </p:spPr>
      </p:sp>
      <p:sp>
        <p:nvSpPr>
          <p:cNvPr id="12" name="Text 10"/>
          <p:cNvSpPr/>
          <p:nvPr/>
        </p:nvSpPr>
        <p:spPr>
          <a:xfrm>
            <a:off x="822960" y="2651760"/>
            <a:ext cx="7680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 don't host content you didn't approve.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548640" y="3246120"/>
            <a:ext cx="8046720" cy="502920"/>
          </a:xfrm>
          <a:prstGeom prst="rect">
            <a:avLst/>
          </a:prstGeom>
          <a:solidFill>
            <a:srgbClr val="FAF7F2"/>
          </a:solidFill>
          <a:ln/>
        </p:spPr>
      </p:sp>
      <p:sp>
        <p:nvSpPr>
          <p:cNvPr id="14" name="Shape 12"/>
          <p:cNvSpPr/>
          <p:nvPr/>
        </p:nvSpPr>
        <p:spPr>
          <a:xfrm>
            <a:off x="548640" y="3246120"/>
            <a:ext cx="54864" cy="502920"/>
          </a:xfrm>
          <a:prstGeom prst="rect">
            <a:avLst/>
          </a:prstGeom>
          <a:solidFill>
            <a:srgbClr val="C76F3D"/>
          </a:solidFill>
          <a:ln/>
        </p:spPr>
      </p:sp>
      <p:sp>
        <p:nvSpPr>
          <p:cNvPr id="15" name="Text 13"/>
          <p:cNvSpPr/>
          <p:nvPr/>
        </p:nvSpPr>
        <p:spPr>
          <a:xfrm>
            <a:off x="822960" y="3246120"/>
            <a:ext cx="7680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 don't decide what's appropriate for you.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548640" y="3840480"/>
            <a:ext cx="8046720" cy="502920"/>
          </a:xfrm>
          <a:prstGeom prst="rect">
            <a:avLst/>
          </a:prstGeom>
          <a:solidFill>
            <a:srgbClr val="FAF7F2"/>
          </a:solidFill>
          <a:ln/>
        </p:spPr>
      </p:sp>
      <p:sp>
        <p:nvSpPr>
          <p:cNvPr id="17" name="Shape 15"/>
          <p:cNvSpPr/>
          <p:nvPr/>
        </p:nvSpPr>
        <p:spPr>
          <a:xfrm>
            <a:off x="548640" y="3840480"/>
            <a:ext cx="54864" cy="502920"/>
          </a:xfrm>
          <a:prstGeom prst="rect">
            <a:avLst/>
          </a:prstGeom>
          <a:solidFill>
            <a:srgbClr val="C76F3D"/>
          </a:solidFill>
          <a:ln/>
        </p:spPr>
      </p:sp>
      <p:sp>
        <p:nvSpPr>
          <p:cNvPr id="18" name="Text 16"/>
          <p:cNvSpPr/>
          <p:nvPr/>
        </p:nvSpPr>
        <p:spPr>
          <a:xfrm>
            <a:off x="822960" y="3840480"/>
            <a:ext cx="7680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 don't keep your model running if you revoke.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548640" y="482346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Likeness · For Creators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7680960" y="4823460"/>
            <a:ext cx="914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 / 15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C76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HONEST ABOUT LIMITS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73152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1F3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What we can and can't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48640" y="1417320"/>
            <a:ext cx="3840480" cy="3108960"/>
          </a:xfrm>
          <a:prstGeom prst="rect">
            <a:avLst/>
          </a:prstGeom>
          <a:solidFill>
            <a:srgbClr val="FAF7F2"/>
          </a:solidFill>
          <a:ln/>
        </p:spPr>
      </p:sp>
      <p:sp>
        <p:nvSpPr>
          <p:cNvPr id="5" name="Shape 3"/>
          <p:cNvSpPr/>
          <p:nvPr/>
        </p:nvSpPr>
        <p:spPr>
          <a:xfrm>
            <a:off x="548640" y="1417320"/>
            <a:ext cx="54864" cy="3108960"/>
          </a:xfrm>
          <a:prstGeom prst="rect">
            <a:avLst/>
          </a:prstGeom>
          <a:solidFill>
            <a:srgbClr val="C76F3D"/>
          </a:solidFill>
          <a:ln/>
        </p:spPr>
      </p:sp>
      <p:sp>
        <p:nvSpPr>
          <p:cNvPr id="6" name="Text 4"/>
          <p:cNvSpPr/>
          <p:nvPr/>
        </p:nvSpPr>
        <p:spPr>
          <a:xfrm>
            <a:off x="822960" y="1600200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C76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 CAN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822960" y="1965960"/>
            <a:ext cx="3474720" cy="2468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Watermark every output with buyer-specific marks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Track provenance — prove what came from where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Help with takedowns when revoked content shows up off-platform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Ban repeat offenders and report where required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Tell you the truth about what's possible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754880" y="1417320"/>
            <a:ext cx="3840480" cy="3108960"/>
          </a:xfrm>
          <a:prstGeom prst="rect">
            <a:avLst/>
          </a:prstGeom>
          <a:solidFill>
            <a:srgbClr val="F4F3F0"/>
          </a:solidFill>
          <a:ln/>
        </p:spPr>
      </p:sp>
      <p:sp>
        <p:nvSpPr>
          <p:cNvPr id="9" name="Text 7"/>
          <p:cNvSpPr/>
          <p:nvPr/>
        </p:nvSpPr>
        <p:spPr>
          <a:xfrm>
            <a:off x="5029200" y="1600200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 CAN'T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5029200" y="1965960"/>
            <a:ext cx="3474720" cy="2468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Claw back files someone already downloaded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Stop screenshots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Prevent every leak before it happens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Promise perfect rights management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Make the gray-market sites disappear overnight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548640" y="482346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Likeness · For Creators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7680960" y="4823460"/>
            <a:ext cx="914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/ 15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C76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CREATORS ARE INTERESTED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73152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1F3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What this gives you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48640" y="1417320"/>
            <a:ext cx="8046720" cy="777240"/>
          </a:xfrm>
          <a:prstGeom prst="rect">
            <a:avLst/>
          </a:prstGeom>
          <a:solidFill>
            <a:srgbClr val="FAF7F2"/>
          </a:solidFill>
          <a:ln/>
        </p:spPr>
      </p:sp>
      <p:sp>
        <p:nvSpPr>
          <p:cNvPr id="5" name="Shape 3"/>
          <p:cNvSpPr/>
          <p:nvPr/>
        </p:nvSpPr>
        <p:spPr>
          <a:xfrm>
            <a:off x="548640" y="1417320"/>
            <a:ext cx="54864" cy="777240"/>
          </a:xfrm>
          <a:prstGeom prst="rect">
            <a:avLst/>
          </a:prstGeom>
          <a:solidFill>
            <a:srgbClr val="C76F3D"/>
          </a:solidFill>
          <a:ln/>
        </p:spPr>
      </p:sp>
      <p:sp>
        <p:nvSpPr>
          <p:cNvPr id="6" name="Text 4"/>
          <p:cNvSpPr/>
          <p:nvPr/>
        </p:nvSpPr>
        <p:spPr>
          <a:xfrm>
            <a:off x="822960" y="1508760"/>
            <a:ext cx="31089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F3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Customs at scale, on rails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069080" y="1508760"/>
            <a:ext cx="44348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customs economy you already run, made operational. Submissions queue automatically, compliance pre-screens, you approve. Same business, more of it.</a:t>
            </a:r>
            <a:endParaRPr lang="en-US" sz="1050" dirty="0"/>
          </a:p>
        </p:txBody>
      </p:sp>
      <p:sp>
        <p:nvSpPr>
          <p:cNvPr id="8" name="Shape 6"/>
          <p:cNvSpPr/>
          <p:nvPr/>
        </p:nvSpPr>
        <p:spPr>
          <a:xfrm>
            <a:off x="548640" y="2240280"/>
            <a:ext cx="8046720" cy="777240"/>
          </a:xfrm>
          <a:prstGeom prst="rect">
            <a:avLst/>
          </a:prstGeom>
          <a:solidFill>
            <a:srgbClr val="F4F3F0"/>
          </a:solidFill>
          <a:ln/>
        </p:spPr>
      </p:sp>
      <p:sp>
        <p:nvSpPr>
          <p:cNvPr id="9" name="Shape 7"/>
          <p:cNvSpPr/>
          <p:nvPr/>
        </p:nvSpPr>
        <p:spPr>
          <a:xfrm>
            <a:off x="548640" y="2240280"/>
            <a:ext cx="54864" cy="777240"/>
          </a:xfrm>
          <a:prstGeom prst="rect">
            <a:avLst/>
          </a:prstGeom>
          <a:solidFill>
            <a:srgbClr val="C76F3D"/>
          </a:solidFill>
          <a:ln/>
        </p:spPr>
      </p:sp>
      <p:sp>
        <p:nvSpPr>
          <p:cNvPr id="10" name="Text 8"/>
          <p:cNvSpPr/>
          <p:nvPr/>
        </p:nvSpPr>
        <p:spPr>
          <a:xfrm>
            <a:off x="822960" y="2331720"/>
            <a:ext cx="31089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F3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Parasocial commerce, purpose-built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069080" y="2331720"/>
            <a:ext cx="44348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Twitch and OnlyFans proved fans pay for attention as much as for output. The platform is built around that loop, not around the content.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548640" y="3063240"/>
            <a:ext cx="8046720" cy="777240"/>
          </a:xfrm>
          <a:prstGeom prst="rect">
            <a:avLst/>
          </a:prstGeom>
          <a:solidFill>
            <a:srgbClr val="FAF7F2"/>
          </a:solidFill>
          <a:ln/>
        </p:spPr>
      </p:sp>
      <p:sp>
        <p:nvSpPr>
          <p:cNvPr id="13" name="Shape 11"/>
          <p:cNvSpPr/>
          <p:nvPr/>
        </p:nvSpPr>
        <p:spPr>
          <a:xfrm>
            <a:off x="548640" y="3063240"/>
            <a:ext cx="54864" cy="777240"/>
          </a:xfrm>
          <a:prstGeom prst="rect">
            <a:avLst/>
          </a:prstGeom>
          <a:solidFill>
            <a:srgbClr val="C76F3D"/>
          </a:solidFill>
          <a:ln/>
        </p:spPr>
      </p:sp>
      <p:sp>
        <p:nvSpPr>
          <p:cNvPr id="14" name="Text 12"/>
          <p:cNvSpPr/>
          <p:nvPr/>
        </p:nvSpPr>
        <p:spPr>
          <a:xfrm>
            <a:off x="822960" y="3154680"/>
            <a:ext cx="31089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F3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New revenue without more shoots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069080" y="3154680"/>
            <a:ext cx="44348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AI layer scales without requiring more content production. It earns while you sleep, on rules you set.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548640" y="3886200"/>
            <a:ext cx="8046720" cy="777240"/>
          </a:xfrm>
          <a:prstGeom prst="rect">
            <a:avLst/>
          </a:prstGeom>
          <a:solidFill>
            <a:srgbClr val="F4F3F0"/>
          </a:solidFill>
          <a:ln/>
        </p:spPr>
      </p:sp>
      <p:sp>
        <p:nvSpPr>
          <p:cNvPr id="17" name="Shape 15"/>
          <p:cNvSpPr/>
          <p:nvPr/>
        </p:nvSpPr>
        <p:spPr>
          <a:xfrm>
            <a:off x="548640" y="3886200"/>
            <a:ext cx="54864" cy="777240"/>
          </a:xfrm>
          <a:prstGeom prst="rect">
            <a:avLst/>
          </a:prstGeom>
          <a:solidFill>
            <a:srgbClr val="C76F3D"/>
          </a:solidFill>
          <a:ln/>
        </p:spPr>
      </p:sp>
      <p:sp>
        <p:nvSpPr>
          <p:cNvPr id="18" name="Text 16"/>
          <p:cNvSpPr/>
          <p:nvPr/>
        </p:nvSpPr>
        <p:spPr>
          <a:xfrm>
            <a:off x="822960" y="3977640"/>
            <a:ext cx="31089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F3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Worker-controlled, not platform-owned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069080" y="3977640"/>
            <a:ext cx="44348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license, your terms, revocable. Designed by people who watched performers get asked to sign their image away forever.</a:t>
            </a:r>
            <a:endParaRPr lang="en-US" sz="1050" dirty="0"/>
          </a:p>
        </p:txBody>
      </p:sp>
      <p:sp>
        <p:nvSpPr>
          <p:cNvPr id="20" name="Text 18"/>
          <p:cNvSpPr/>
          <p:nvPr/>
        </p:nvSpPr>
        <p:spPr>
          <a:xfrm>
            <a:off x="548640" y="482346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Likeness · For Creators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7680960" y="4823460"/>
            <a:ext cx="914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 / 15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C76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FOUNDING COHORT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73152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1F3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Where you fit in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548640" y="1417320"/>
            <a:ext cx="80467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A1F36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We're building this with creators, not at them. The first 5–10 creators on the platform are part of the founding cohort, and the relationship is different.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548640" y="2587752"/>
            <a:ext cx="137160" cy="137160"/>
          </a:xfrm>
          <a:prstGeom prst="rect">
            <a:avLst/>
          </a:prstGeom>
          <a:solidFill>
            <a:srgbClr val="C76F3D"/>
          </a:solidFill>
          <a:ln/>
        </p:spPr>
      </p:sp>
      <p:sp>
        <p:nvSpPr>
          <p:cNvPr id="6" name="Text 4"/>
          <p:cNvSpPr/>
          <p:nvPr/>
        </p:nvSpPr>
        <p:spPr>
          <a:xfrm>
            <a:off x="868680" y="2468880"/>
            <a:ext cx="76809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White-glove onboarding. We work directly with you on training, rules, and rollout.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548640" y="3072384"/>
            <a:ext cx="137160" cy="137160"/>
          </a:xfrm>
          <a:prstGeom prst="rect">
            <a:avLst/>
          </a:prstGeom>
          <a:solidFill>
            <a:srgbClr val="C76F3D"/>
          </a:solidFill>
          <a:ln/>
        </p:spPr>
      </p:sp>
      <p:sp>
        <p:nvSpPr>
          <p:cNvPr id="8" name="Text 6"/>
          <p:cNvSpPr/>
          <p:nvPr/>
        </p:nvSpPr>
        <p:spPr>
          <a:xfrm>
            <a:off x="868680" y="2953512"/>
            <a:ext cx="76809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Better economics for early creators. We want this to be worth your time.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548640" y="3557016"/>
            <a:ext cx="137160" cy="137160"/>
          </a:xfrm>
          <a:prstGeom prst="rect">
            <a:avLst/>
          </a:prstGeom>
          <a:solidFill>
            <a:srgbClr val="C76F3D"/>
          </a:solidFill>
          <a:ln/>
        </p:spPr>
      </p:sp>
      <p:sp>
        <p:nvSpPr>
          <p:cNvPr id="10" name="Text 8"/>
          <p:cNvSpPr/>
          <p:nvPr/>
        </p:nvSpPr>
        <p:spPr>
          <a:xfrm>
            <a:off x="868680" y="3438144"/>
            <a:ext cx="76809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Direct line to the founding team. Not a support email — actual people you can reach.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548640" y="4041648"/>
            <a:ext cx="137160" cy="137160"/>
          </a:xfrm>
          <a:prstGeom prst="rect">
            <a:avLst/>
          </a:prstGeom>
          <a:solidFill>
            <a:srgbClr val="C76F3D"/>
          </a:solidFill>
          <a:ln/>
        </p:spPr>
      </p:sp>
      <p:sp>
        <p:nvSpPr>
          <p:cNvPr id="12" name="Text 10"/>
          <p:cNvSpPr/>
          <p:nvPr/>
        </p:nvSpPr>
        <p:spPr>
          <a:xfrm>
            <a:off x="868680" y="3922776"/>
            <a:ext cx="76809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 input on the product. What we ship is what works for you, or we change it.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548640" y="4526280"/>
            <a:ext cx="137160" cy="137160"/>
          </a:xfrm>
          <a:prstGeom prst="rect">
            <a:avLst/>
          </a:prstGeom>
          <a:solidFill>
            <a:srgbClr val="C76F3D"/>
          </a:solidFill>
          <a:ln/>
        </p:spPr>
      </p:sp>
      <p:sp>
        <p:nvSpPr>
          <p:cNvPr id="14" name="Text 12"/>
          <p:cNvSpPr/>
          <p:nvPr/>
        </p:nvSpPr>
        <p:spPr>
          <a:xfrm>
            <a:off x="868680" y="4407408"/>
            <a:ext cx="76809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We'd rather build it right with 10 people than build it wrong with 1,000.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548640" y="482346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Likeness · For Creators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7680960" y="4823460"/>
            <a:ext cx="914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 / 15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F13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57200"/>
            <a:ext cx="274320" cy="274320"/>
          </a:xfrm>
          <a:prstGeom prst="rect">
            <a:avLst/>
          </a:prstGeom>
          <a:solidFill>
            <a:srgbClr val="C76F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109728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spc="400" kern="0" dirty="0">
                <a:solidFill>
                  <a:srgbClr val="C76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Next step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548640" y="164592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 conversation, not a contract.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548640" y="2697480"/>
            <a:ext cx="8229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AF7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this sounds like something worth talking about, we'd love your read on it. We're not asking for commitments. We're asking what you'd want this to be — what's missing, what's wrong, what would make this worth your time.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548640" y="4023360"/>
            <a:ext cx="731520" cy="36576"/>
          </a:xfrm>
          <a:prstGeom prst="rect">
            <a:avLst/>
          </a:prstGeom>
          <a:solidFill>
            <a:srgbClr val="C76F3D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416052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C76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[Founder name] · [contact info]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548640" y="4686300"/>
            <a:ext cx="5486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Creators · Confidential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C76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YOU ALREADY KNOW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73152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1F3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It's already happening.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548640" y="1554480"/>
            <a:ext cx="804672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1A1F36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Someone's already trained an AI on you. They generated images and probably video. They didn't ask. They didn't pay you. And there's nothing you can do about it after the fact.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548640" y="3200400"/>
            <a:ext cx="8046720" cy="914400"/>
          </a:xfrm>
          <a:prstGeom prst="rect">
            <a:avLst/>
          </a:prstGeom>
          <a:solidFill>
            <a:srgbClr val="F4F3F0"/>
          </a:solidFill>
          <a:ln/>
        </p:spPr>
      </p:sp>
      <p:sp>
        <p:nvSpPr>
          <p:cNvPr id="6" name="Shape 4"/>
          <p:cNvSpPr/>
          <p:nvPr/>
        </p:nvSpPr>
        <p:spPr>
          <a:xfrm>
            <a:off x="548640" y="3200400"/>
            <a:ext cx="54864" cy="914400"/>
          </a:xfrm>
          <a:prstGeom prst="rect">
            <a:avLst/>
          </a:prstGeom>
          <a:solidFill>
            <a:srgbClr val="C76F3D"/>
          </a:solidFill>
          <a:ln/>
        </p:spPr>
      </p:sp>
      <p:sp>
        <p:nvSpPr>
          <p:cNvPr id="7" name="Text 5"/>
          <p:cNvSpPr/>
          <p:nvPr/>
        </p:nvSpPr>
        <p:spPr>
          <a:xfrm>
            <a:off x="822960" y="3200400"/>
            <a:ext cx="76809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technology isn't going back in the box. The question is who profits from it — and who controls it.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548640" y="482346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Likeness · For Creators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7680960" y="4823460"/>
            <a:ext cx="914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/ 15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13716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C76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QUESTION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1828800"/>
            <a:ext cx="80467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A1F3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If AI versions of you are going to exist anyway,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548640" y="2606040"/>
            <a:ext cx="80467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C76F3D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who should be in charge of them?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548640" y="3840480"/>
            <a:ext cx="8046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Likeness is built around one answer: you should.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482346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Likeness · For Creators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7680960" y="4823460"/>
            <a:ext cx="914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/ 15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C76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LIKENESS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73152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1F3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What we're building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548640" y="1554480"/>
            <a:ext cx="804672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1A1F36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 subscription platform where you license a private AI version of yourself to your subscribers — on rules you set, that you can revoke at any time.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548640" y="3246120"/>
            <a:ext cx="137160" cy="137160"/>
          </a:xfrm>
          <a:prstGeom prst="rect">
            <a:avLst/>
          </a:prstGeom>
          <a:solidFill>
            <a:srgbClr val="C76F3D"/>
          </a:solidFill>
          <a:ln/>
        </p:spPr>
      </p:sp>
      <p:sp>
        <p:nvSpPr>
          <p:cNvPr id="6" name="Text 4"/>
          <p:cNvSpPr/>
          <p:nvPr/>
        </p:nvSpPr>
        <p:spPr>
          <a:xfrm>
            <a:off x="868680" y="3108960"/>
            <a:ext cx="76809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Same monetization model you already know — subscriptions, tips, PPV.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548640" y="3703320"/>
            <a:ext cx="137160" cy="137160"/>
          </a:xfrm>
          <a:prstGeom prst="rect">
            <a:avLst/>
          </a:prstGeom>
          <a:solidFill>
            <a:srgbClr val="C76F3D"/>
          </a:solidFill>
          <a:ln/>
        </p:spPr>
      </p:sp>
      <p:sp>
        <p:nvSpPr>
          <p:cNvPr id="8" name="Text 6"/>
          <p:cNvSpPr/>
          <p:nvPr/>
        </p:nvSpPr>
        <p:spPr>
          <a:xfrm>
            <a:off x="868680" y="3566160"/>
            <a:ext cx="76809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new revenue line on top — fans pay to generate within your rules.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548640" y="4160520"/>
            <a:ext cx="137160" cy="137160"/>
          </a:xfrm>
          <a:prstGeom prst="rect">
            <a:avLst/>
          </a:prstGeom>
          <a:solidFill>
            <a:srgbClr val="C76F3D"/>
          </a:solidFill>
          <a:ln/>
        </p:spPr>
      </p:sp>
      <p:sp>
        <p:nvSpPr>
          <p:cNvPr id="10" name="Text 8"/>
          <p:cNvSpPr/>
          <p:nvPr/>
        </p:nvSpPr>
        <p:spPr>
          <a:xfrm>
            <a:off x="868680" y="4023360"/>
            <a:ext cx="76809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stay in charge — every output, every category, every fan.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548640" y="482346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Likeness · For Creators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7680960" y="4823460"/>
            <a:ext cx="914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/ 15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C76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THIS IS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73152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1F3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Three things at once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48640" y="1463040"/>
            <a:ext cx="2606040" cy="3017520"/>
          </a:xfrm>
          <a:prstGeom prst="rect">
            <a:avLst/>
          </a:prstGeom>
          <a:solidFill>
            <a:srgbClr val="FAF7F2"/>
          </a:solidFill>
          <a:ln/>
        </p:spPr>
      </p:sp>
      <p:sp>
        <p:nvSpPr>
          <p:cNvPr id="5" name="Shape 3"/>
          <p:cNvSpPr/>
          <p:nvPr/>
        </p:nvSpPr>
        <p:spPr>
          <a:xfrm>
            <a:off x="548640" y="1463040"/>
            <a:ext cx="54864" cy="3017520"/>
          </a:xfrm>
          <a:prstGeom prst="rect">
            <a:avLst/>
          </a:prstGeom>
          <a:solidFill>
            <a:srgbClr val="C76F3D"/>
          </a:solidFill>
          <a:ln/>
        </p:spPr>
      </p:sp>
      <p:sp>
        <p:nvSpPr>
          <p:cNvPr id="6" name="Text 4"/>
          <p:cNvSpPr/>
          <p:nvPr/>
        </p:nvSpPr>
        <p:spPr>
          <a:xfrm>
            <a:off x="777240" y="1645920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76F3D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01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777240" y="1965960"/>
            <a:ext cx="22402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F3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Real content monetization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777240" y="2788920"/>
            <a:ext cx="224028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Same as OnlyFans. Subscriptions, tips, custom requests, PPV. We don't change anything you already do — we add to it.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3291840" y="1463040"/>
            <a:ext cx="2606040" cy="3017520"/>
          </a:xfrm>
          <a:prstGeom prst="rect">
            <a:avLst/>
          </a:prstGeom>
          <a:solidFill>
            <a:srgbClr val="FAF7F2"/>
          </a:solidFill>
          <a:ln/>
        </p:spPr>
      </p:sp>
      <p:sp>
        <p:nvSpPr>
          <p:cNvPr id="10" name="Shape 8"/>
          <p:cNvSpPr/>
          <p:nvPr/>
        </p:nvSpPr>
        <p:spPr>
          <a:xfrm>
            <a:off x="3291840" y="1463040"/>
            <a:ext cx="54864" cy="3017520"/>
          </a:xfrm>
          <a:prstGeom prst="rect">
            <a:avLst/>
          </a:prstGeom>
          <a:solidFill>
            <a:srgbClr val="C76F3D"/>
          </a:solidFill>
          <a:ln/>
        </p:spPr>
      </p:sp>
      <p:sp>
        <p:nvSpPr>
          <p:cNvPr id="11" name="Text 9"/>
          <p:cNvSpPr/>
          <p:nvPr/>
        </p:nvSpPr>
        <p:spPr>
          <a:xfrm>
            <a:off x="3520440" y="1645920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76F3D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02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3520440" y="1965960"/>
            <a:ext cx="22402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F3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AI generation revenue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3520440" y="2788920"/>
            <a:ext cx="224028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new income line that doesn't require you to make more content. Fans pay credits to generate within your rules; you take a cut.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6035040" y="1463040"/>
            <a:ext cx="2606040" cy="3017520"/>
          </a:xfrm>
          <a:prstGeom prst="rect">
            <a:avLst/>
          </a:prstGeom>
          <a:solidFill>
            <a:srgbClr val="FAF7F2"/>
          </a:solidFill>
          <a:ln/>
        </p:spPr>
      </p:sp>
      <p:sp>
        <p:nvSpPr>
          <p:cNvPr id="15" name="Shape 13"/>
          <p:cNvSpPr/>
          <p:nvPr/>
        </p:nvSpPr>
        <p:spPr>
          <a:xfrm>
            <a:off x="6035040" y="1463040"/>
            <a:ext cx="54864" cy="3017520"/>
          </a:xfrm>
          <a:prstGeom prst="rect">
            <a:avLst/>
          </a:prstGeom>
          <a:solidFill>
            <a:srgbClr val="C76F3D"/>
          </a:solidFill>
          <a:ln/>
        </p:spPr>
      </p:sp>
      <p:sp>
        <p:nvSpPr>
          <p:cNvPr id="16" name="Text 14"/>
          <p:cNvSpPr/>
          <p:nvPr/>
        </p:nvSpPr>
        <p:spPr>
          <a:xfrm>
            <a:off x="6263640" y="1645920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76F3D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03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6263640" y="1965960"/>
            <a:ext cx="22402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F3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Worker-controlled rights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6263640" y="2788920"/>
            <a:ext cx="224028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license. Your terms. The platform doesn't own your likeness — you do. Revocable any time, with a real button.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548640" y="482346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Likeness · For Creators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7680960" y="4823460"/>
            <a:ext cx="914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/ 15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C76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CREATORS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73152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1F3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How it works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48640" y="1417320"/>
            <a:ext cx="8046720" cy="640080"/>
          </a:xfrm>
          <a:prstGeom prst="rect">
            <a:avLst/>
          </a:prstGeom>
          <a:solidFill>
            <a:srgbClr val="F4F3F0"/>
          </a:solidFill>
          <a:ln/>
        </p:spPr>
      </p:sp>
      <p:sp>
        <p:nvSpPr>
          <p:cNvPr id="5" name="Text 3"/>
          <p:cNvSpPr/>
          <p:nvPr/>
        </p:nvSpPr>
        <p:spPr>
          <a:xfrm>
            <a:off x="731520" y="150876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C76F3D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1325880" y="1481328"/>
            <a:ext cx="1645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F3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Verify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3017520" y="1481328"/>
            <a:ext cx="5486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Government ID and a brief liveness check. Standard for adult platforms — required for processors and recordkeeping.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731520" y="219456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C76F3D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</a:t>
            </a:r>
            <a:endParaRPr lang="en-US" sz="2400" dirty="0"/>
          </a:p>
        </p:txBody>
      </p:sp>
      <p:sp>
        <p:nvSpPr>
          <p:cNvPr id="9" name="Text 7"/>
          <p:cNvSpPr/>
          <p:nvPr/>
        </p:nvSpPr>
        <p:spPr>
          <a:xfrm>
            <a:off x="1325880" y="2167128"/>
            <a:ext cx="1645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F3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Upload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3017520" y="2167128"/>
            <a:ext cx="5486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 photos, videos, bundles, PPV drops. Subscription tiers, tips, custom requests. Same as anywhere.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548640" y="2788920"/>
            <a:ext cx="8046720" cy="640080"/>
          </a:xfrm>
          <a:prstGeom prst="rect">
            <a:avLst/>
          </a:prstGeom>
          <a:solidFill>
            <a:srgbClr val="F4F3F0"/>
          </a:solidFill>
          <a:ln/>
        </p:spPr>
      </p:sp>
      <p:sp>
        <p:nvSpPr>
          <p:cNvPr id="12" name="Text 10"/>
          <p:cNvSpPr/>
          <p:nvPr/>
        </p:nvSpPr>
        <p:spPr>
          <a:xfrm>
            <a:off x="731520" y="288036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C76F3D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</a:t>
            </a:r>
            <a:endParaRPr lang="en-US" sz="2400" dirty="0"/>
          </a:p>
        </p:txBody>
      </p:sp>
      <p:sp>
        <p:nvSpPr>
          <p:cNvPr id="13" name="Text 11"/>
          <p:cNvSpPr/>
          <p:nvPr/>
        </p:nvSpPr>
        <p:spPr>
          <a:xfrm>
            <a:off x="1325880" y="2852928"/>
            <a:ext cx="1645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F3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Train (optional)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3017520" y="2852928"/>
            <a:ext cx="5486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Submit curated source material. We train a private model of you on the platform. The model never leaves our servers.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731520" y="356616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C76F3D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1325880" y="3538728"/>
            <a:ext cx="1645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F3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Set rules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3017520" y="3538728"/>
            <a:ext cx="5486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Categories. Explicitness ceiling. Who can use it. What fans can do with outputs. Whether collaborations are allowed.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548640" y="4160520"/>
            <a:ext cx="8046720" cy="640080"/>
          </a:xfrm>
          <a:prstGeom prst="rect">
            <a:avLst/>
          </a:prstGeom>
          <a:solidFill>
            <a:srgbClr val="F4F3F0"/>
          </a:solidFill>
          <a:ln/>
        </p:spPr>
      </p:sp>
      <p:sp>
        <p:nvSpPr>
          <p:cNvPr id="19" name="Text 17"/>
          <p:cNvSpPr/>
          <p:nvPr/>
        </p:nvSpPr>
        <p:spPr>
          <a:xfrm>
            <a:off x="731520" y="425196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C76F3D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5</a:t>
            </a:r>
            <a:endParaRPr lang="en-US" sz="2400" dirty="0"/>
          </a:p>
        </p:txBody>
      </p:sp>
      <p:sp>
        <p:nvSpPr>
          <p:cNvPr id="20" name="Text 18"/>
          <p:cNvSpPr/>
          <p:nvPr/>
        </p:nvSpPr>
        <p:spPr>
          <a:xfrm>
            <a:off x="1325880" y="4224528"/>
            <a:ext cx="1645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F3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Approve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3017520" y="4224528"/>
            <a:ext cx="5486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Fans submit generations to you. You approve, reject, or ban prompt patterns. You decide what gets published, sold, or kept private.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548640" y="482346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Likeness · For Creators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7680960" y="4823460"/>
            <a:ext cx="914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/ 15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C76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YOU CONTROL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73152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1F3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The rules you set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48640" y="1417320"/>
            <a:ext cx="3931920" cy="713232"/>
          </a:xfrm>
          <a:prstGeom prst="rect">
            <a:avLst/>
          </a:prstGeom>
          <a:solidFill>
            <a:srgbClr val="F4F3F0"/>
          </a:solidFill>
          <a:ln/>
        </p:spPr>
      </p:sp>
      <p:sp>
        <p:nvSpPr>
          <p:cNvPr id="5" name="Shape 3"/>
          <p:cNvSpPr/>
          <p:nvPr/>
        </p:nvSpPr>
        <p:spPr>
          <a:xfrm>
            <a:off x="548640" y="1417320"/>
            <a:ext cx="54864" cy="713232"/>
          </a:xfrm>
          <a:prstGeom prst="rect">
            <a:avLst/>
          </a:prstGeom>
          <a:solidFill>
            <a:srgbClr val="C76F3D"/>
          </a:solidFill>
          <a:ln/>
        </p:spPr>
      </p:sp>
      <p:sp>
        <p:nvSpPr>
          <p:cNvPr id="6" name="Text 4"/>
          <p:cNvSpPr/>
          <p:nvPr/>
        </p:nvSpPr>
        <p:spPr>
          <a:xfrm>
            <a:off x="777240" y="1490472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F3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Allowed categories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777240" y="1764792"/>
            <a:ext cx="3566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Solo, partnered, fan-insert, custom — pick what's on, what's off.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4553712" y="1417320"/>
            <a:ext cx="3931920" cy="713232"/>
          </a:xfrm>
          <a:prstGeom prst="rect">
            <a:avLst/>
          </a:prstGeom>
          <a:solidFill>
            <a:srgbClr val="F4F3F0"/>
          </a:solidFill>
          <a:ln/>
        </p:spPr>
      </p:sp>
      <p:sp>
        <p:nvSpPr>
          <p:cNvPr id="9" name="Shape 7"/>
          <p:cNvSpPr/>
          <p:nvPr/>
        </p:nvSpPr>
        <p:spPr>
          <a:xfrm>
            <a:off x="4553712" y="1417320"/>
            <a:ext cx="54864" cy="713232"/>
          </a:xfrm>
          <a:prstGeom prst="rect">
            <a:avLst/>
          </a:prstGeom>
          <a:solidFill>
            <a:srgbClr val="C76F3D"/>
          </a:solidFill>
          <a:ln/>
        </p:spPr>
      </p:sp>
      <p:sp>
        <p:nvSpPr>
          <p:cNvPr id="10" name="Text 8"/>
          <p:cNvSpPr/>
          <p:nvPr/>
        </p:nvSpPr>
        <p:spPr>
          <a:xfrm>
            <a:off x="4782312" y="1490472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F3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Explicitness ceiling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782312" y="1764792"/>
            <a:ext cx="3566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Suggestive, topless, full nudity. You choose the maximum allowed.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548640" y="2203704"/>
            <a:ext cx="3931920" cy="713232"/>
          </a:xfrm>
          <a:prstGeom prst="rect">
            <a:avLst/>
          </a:prstGeom>
          <a:solidFill>
            <a:srgbClr val="F4F3F0"/>
          </a:solidFill>
          <a:ln/>
        </p:spPr>
      </p:sp>
      <p:sp>
        <p:nvSpPr>
          <p:cNvPr id="13" name="Shape 11"/>
          <p:cNvSpPr/>
          <p:nvPr/>
        </p:nvSpPr>
        <p:spPr>
          <a:xfrm>
            <a:off x="548640" y="2203704"/>
            <a:ext cx="54864" cy="713232"/>
          </a:xfrm>
          <a:prstGeom prst="rect">
            <a:avLst/>
          </a:prstGeom>
          <a:solidFill>
            <a:srgbClr val="C76F3D"/>
          </a:solidFill>
          <a:ln/>
        </p:spPr>
      </p:sp>
      <p:sp>
        <p:nvSpPr>
          <p:cNvPr id="14" name="Text 12"/>
          <p:cNvSpPr/>
          <p:nvPr/>
        </p:nvSpPr>
        <p:spPr>
          <a:xfrm>
            <a:off x="777240" y="2276856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F3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Blocked categories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777240" y="2551176"/>
            <a:ext cx="3566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Anything you don't want, ever. Editable. You can keep adding.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553712" y="2203704"/>
            <a:ext cx="3931920" cy="713232"/>
          </a:xfrm>
          <a:prstGeom prst="rect">
            <a:avLst/>
          </a:prstGeom>
          <a:solidFill>
            <a:srgbClr val="F4F3F0"/>
          </a:solidFill>
          <a:ln/>
        </p:spPr>
      </p:sp>
      <p:sp>
        <p:nvSpPr>
          <p:cNvPr id="17" name="Shape 15"/>
          <p:cNvSpPr/>
          <p:nvPr/>
        </p:nvSpPr>
        <p:spPr>
          <a:xfrm>
            <a:off x="4553712" y="2203704"/>
            <a:ext cx="54864" cy="713232"/>
          </a:xfrm>
          <a:prstGeom prst="rect">
            <a:avLst/>
          </a:prstGeom>
          <a:solidFill>
            <a:srgbClr val="C76F3D"/>
          </a:solidFill>
          <a:ln/>
        </p:spPr>
      </p:sp>
      <p:sp>
        <p:nvSpPr>
          <p:cNvPr id="18" name="Text 16"/>
          <p:cNvSpPr/>
          <p:nvPr/>
        </p:nvSpPr>
        <p:spPr>
          <a:xfrm>
            <a:off x="4782312" y="2276856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F3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Public gallery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782312" y="2551176"/>
            <a:ext cx="3566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Off, on, or on-with-approval. Approved generations only.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548640" y="2990088"/>
            <a:ext cx="3931920" cy="713232"/>
          </a:xfrm>
          <a:prstGeom prst="rect">
            <a:avLst/>
          </a:prstGeom>
          <a:solidFill>
            <a:srgbClr val="F4F3F0"/>
          </a:solidFill>
          <a:ln/>
        </p:spPr>
      </p:sp>
      <p:sp>
        <p:nvSpPr>
          <p:cNvPr id="21" name="Shape 19"/>
          <p:cNvSpPr/>
          <p:nvPr/>
        </p:nvSpPr>
        <p:spPr>
          <a:xfrm>
            <a:off x="548640" y="2990088"/>
            <a:ext cx="54864" cy="713232"/>
          </a:xfrm>
          <a:prstGeom prst="rect">
            <a:avLst/>
          </a:prstGeom>
          <a:solidFill>
            <a:srgbClr val="C76F3D"/>
          </a:solidFill>
          <a:ln/>
        </p:spPr>
      </p:sp>
      <p:sp>
        <p:nvSpPr>
          <p:cNvPr id="22" name="Text 20"/>
          <p:cNvSpPr/>
          <p:nvPr/>
        </p:nvSpPr>
        <p:spPr>
          <a:xfrm>
            <a:off x="777240" y="3063240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F3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Downloads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777240" y="3337560"/>
            <a:ext cx="3566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Blocked, watermarked, or paid-tier-only. Your call.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4553712" y="2990088"/>
            <a:ext cx="3931920" cy="713232"/>
          </a:xfrm>
          <a:prstGeom prst="rect">
            <a:avLst/>
          </a:prstGeom>
          <a:solidFill>
            <a:srgbClr val="F4F3F0"/>
          </a:solidFill>
          <a:ln/>
        </p:spPr>
      </p:sp>
      <p:sp>
        <p:nvSpPr>
          <p:cNvPr id="25" name="Shape 23"/>
          <p:cNvSpPr/>
          <p:nvPr/>
        </p:nvSpPr>
        <p:spPr>
          <a:xfrm>
            <a:off x="4553712" y="2990088"/>
            <a:ext cx="54864" cy="713232"/>
          </a:xfrm>
          <a:prstGeom prst="rect">
            <a:avLst/>
          </a:prstGeom>
          <a:solidFill>
            <a:srgbClr val="C76F3D"/>
          </a:solidFill>
          <a:ln/>
        </p:spPr>
      </p:sp>
      <p:sp>
        <p:nvSpPr>
          <p:cNvPr id="26" name="Text 24"/>
          <p:cNvSpPr/>
          <p:nvPr/>
        </p:nvSpPr>
        <p:spPr>
          <a:xfrm>
            <a:off x="4782312" y="3063240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F3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Collaborations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4782312" y="3337560"/>
            <a:ext cx="3566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Closed, approved-only, or open to verified creators.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548640" y="3776472"/>
            <a:ext cx="3931920" cy="713232"/>
          </a:xfrm>
          <a:prstGeom prst="rect">
            <a:avLst/>
          </a:prstGeom>
          <a:solidFill>
            <a:srgbClr val="F4F3F0"/>
          </a:solidFill>
          <a:ln/>
        </p:spPr>
      </p:sp>
      <p:sp>
        <p:nvSpPr>
          <p:cNvPr id="29" name="Shape 27"/>
          <p:cNvSpPr/>
          <p:nvPr/>
        </p:nvSpPr>
        <p:spPr>
          <a:xfrm>
            <a:off x="548640" y="3776472"/>
            <a:ext cx="54864" cy="713232"/>
          </a:xfrm>
          <a:prstGeom prst="rect">
            <a:avLst/>
          </a:prstGeom>
          <a:solidFill>
            <a:srgbClr val="C76F3D"/>
          </a:solidFill>
          <a:ln/>
        </p:spPr>
      </p:sp>
      <p:sp>
        <p:nvSpPr>
          <p:cNvPr id="30" name="Text 28"/>
          <p:cNvSpPr/>
          <p:nvPr/>
        </p:nvSpPr>
        <p:spPr>
          <a:xfrm>
            <a:off x="777240" y="3849624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F3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Per-fan permissions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777240" y="4123944"/>
            <a:ext cx="3566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Ban specific subscribers. Approve specific ones for more access.</a:t>
            </a:r>
            <a:endParaRPr lang="en-US" sz="1000" dirty="0"/>
          </a:p>
        </p:txBody>
      </p:sp>
      <p:sp>
        <p:nvSpPr>
          <p:cNvPr id="32" name="Shape 30"/>
          <p:cNvSpPr/>
          <p:nvPr/>
        </p:nvSpPr>
        <p:spPr>
          <a:xfrm>
            <a:off x="4553712" y="3776472"/>
            <a:ext cx="3931920" cy="713232"/>
          </a:xfrm>
          <a:prstGeom prst="rect">
            <a:avLst/>
          </a:prstGeom>
          <a:solidFill>
            <a:srgbClr val="F4F3F0"/>
          </a:solidFill>
          <a:ln/>
        </p:spPr>
      </p:sp>
      <p:sp>
        <p:nvSpPr>
          <p:cNvPr id="33" name="Shape 31"/>
          <p:cNvSpPr/>
          <p:nvPr/>
        </p:nvSpPr>
        <p:spPr>
          <a:xfrm>
            <a:off x="4553712" y="3776472"/>
            <a:ext cx="54864" cy="713232"/>
          </a:xfrm>
          <a:prstGeom prst="rect">
            <a:avLst/>
          </a:prstGeom>
          <a:solidFill>
            <a:srgbClr val="C76F3D"/>
          </a:solidFill>
          <a:ln/>
        </p:spPr>
      </p:sp>
      <p:sp>
        <p:nvSpPr>
          <p:cNvPr id="34" name="Text 32"/>
          <p:cNvSpPr/>
          <p:nvPr/>
        </p:nvSpPr>
        <p:spPr>
          <a:xfrm>
            <a:off x="4782312" y="3849624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F3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Custom prompt requests</a:t>
            </a:r>
            <a:endParaRPr lang="en-US" sz="1200" dirty="0"/>
          </a:p>
        </p:txBody>
      </p:sp>
      <p:sp>
        <p:nvSpPr>
          <p:cNvPr id="35" name="Text 33"/>
          <p:cNvSpPr/>
          <p:nvPr/>
        </p:nvSpPr>
        <p:spPr>
          <a:xfrm>
            <a:off x="4782312" y="4123944"/>
            <a:ext cx="3566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Allow, require review, or disable entirely.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548640" y="482346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Likeness · For Creators</a:t>
            </a:r>
            <a:endParaRPr lang="en-US" sz="900" dirty="0"/>
          </a:p>
        </p:txBody>
      </p:sp>
      <p:sp>
        <p:nvSpPr>
          <p:cNvPr id="37" name="Text 35"/>
          <p:cNvSpPr/>
          <p:nvPr/>
        </p:nvSpPr>
        <p:spPr>
          <a:xfrm>
            <a:off x="7680960" y="4823460"/>
            <a:ext cx="914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/ 15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C76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YOU EARN FROM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73152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1F3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Six revenue streams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48640" y="1417320"/>
            <a:ext cx="2606040" cy="1417320"/>
          </a:xfrm>
          <a:prstGeom prst="rect">
            <a:avLst/>
          </a:prstGeom>
          <a:solidFill>
            <a:srgbClr val="F4F3F0"/>
          </a:solidFill>
          <a:ln/>
        </p:spPr>
      </p:sp>
      <p:sp>
        <p:nvSpPr>
          <p:cNvPr id="5" name="Text 3"/>
          <p:cNvSpPr/>
          <p:nvPr/>
        </p:nvSpPr>
        <p:spPr>
          <a:xfrm>
            <a:off x="777240" y="1581912"/>
            <a:ext cx="1371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spc="300" kern="0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FAMILIAR</a:t>
            </a:r>
            <a:endParaRPr lang="en-US" sz="850" dirty="0"/>
          </a:p>
        </p:txBody>
      </p:sp>
      <p:sp>
        <p:nvSpPr>
          <p:cNvPr id="6" name="Text 4"/>
          <p:cNvSpPr/>
          <p:nvPr/>
        </p:nvSpPr>
        <p:spPr>
          <a:xfrm>
            <a:off x="777240" y="1828800"/>
            <a:ext cx="2240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F3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Subscriptions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777240" y="2194560"/>
            <a:ext cx="22402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Monthly recurring, on tiers you set. Same as anywhere.</a:t>
            </a:r>
            <a:endParaRPr lang="en-US" sz="1050" dirty="0"/>
          </a:p>
        </p:txBody>
      </p:sp>
      <p:sp>
        <p:nvSpPr>
          <p:cNvPr id="8" name="Shape 6"/>
          <p:cNvSpPr/>
          <p:nvPr/>
        </p:nvSpPr>
        <p:spPr>
          <a:xfrm>
            <a:off x="3291840" y="1417320"/>
            <a:ext cx="2606040" cy="1417320"/>
          </a:xfrm>
          <a:prstGeom prst="rect">
            <a:avLst/>
          </a:prstGeom>
          <a:solidFill>
            <a:srgbClr val="F4F3F0"/>
          </a:solidFill>
          <a:ln/>
        </p:spPr>
      </p:sp>
      <p:sp>
        <p:nvSpPr>
          <p:cNvPr id="9" name="Text 7"/>
          <p:cNvSpPr/>
          <p:nvPr/>
        </p:nvSpPr>
        <p:spPr>
          <a:xfrm>
            <a:off x="3520440" y="1581912"/>
            <a:ext cx="1371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spc="300" kern="0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FAMILIAR</a:t>
            </a:r>
            <a:endParaRPr lang="en-US" sz="850" dirty="0"/>
          </a:p>
        </p:txBody>
      </p:sp>
      <p:sp>
        <p:nvSpPr>
          <p:cNvPr id="10" name="Text 8"/>
          <p:cNvSpPr/>
          <p:nvPr/>
        </p:nvSpPr>
        <p:spPr>
          <a:xfrm>
            <a:off x="3520440" y="1828800"/>
            <a:ext cx="2240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F3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Tips on submissions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3520440" y="2194560"/>
            <a:ext cx="22402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fan submission can carry a tip. Tips are paid bids for your attention.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6035040" y="1417320"/>
            <a:ext cx="2606040" cy="1417320"/>
          </a:xfrm>
          <a:prstGeom prst="rect">
            <a:avLst/>
          </a:prstGeom>
          <a:solidFill>
            <a:srgbClr val="F4F3F0"/>
          </a:solidFill>
          <a:ln/>
        </p:spPr>
      </p:sp>
      <p:sp>
        <p:nvSpPr>
          <p:cNvPr id="13" name="Text 11"/>
          <p:cNvSpPr/>
          <p:nvPr/>
        </p:nvSpPr>
        <p:spPr>
          <a:xfrm>
            <a:off x="6263640" y="1581912"/>
            <a:ext cx="1371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spc="300" kern="0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FAMILIAR</a:t>
            </a:r>
            <a:endParaRPr lang="en-US" sz="850" dirty="0"/>
          </a:p>
        </p:txBody>
      </p:sp>
      <p:sp>
        <p:nvSpPr>
          <p:cNvPr id="14" name="Text 12"/>
          <p:cNvSpPr/>
          <p:nvPr/>
        </p:nvSpPr>
        <p:spPr>
          <a:xfrm>
            <a:off x="6263640" y="1828800"/>
            <a:ext cx="2240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F3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PPV / customs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6263640" y="2194560"/>
            <a:ext cx="22402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Customs at your rates. The approval queue scales the customs you already do.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548640" y="2971800"/>
            <a:ext cx="2606040" cy="1417320"/>
          </a:xfrm>
          <a:prstGeom prst="rect">
            <a:avLst/>
          </a:prstGeom>
          <a:solidFill>
            <a:srgbClr val="F4F3F0"/>
          </a:solidFill>
          <a:ln/>
        </p:spPr>
      </p:sp>
      <p:sp>
        <p:nvSpPr>
          <p:cNvPr id="17" name="Text 15"/>
          <p:cNvSpPr/>
          <p:nvPr/>
        </p:nvSpPr>
        <p:spPr>
          <a:xfrm>
            <a:off x="777240" y="3136392"/>
            <a:ext cx="1371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spc="300" kern="0" dirty="0">
                <a:solidFill>
                  <a:srgbClr val="C76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NEW</a:t>
            </a:r>
            <a:endParaRPr lang="en-US" sz="850" dirty="0"/>
          </a:p>
        </p:txBody>
      </p:sp>
      <p:sp>
        <p:nvSpPr>
          <p:cNvPr id="18" name="Text 16"/>
          <p:cNvSpPr/>
          <p:nvPr/>
        </p:nvSpPr>
        <p:spPr>
          <a:xfrm>
            <a:off x="777240" y="3383280"/>
            <a:ext cx="2240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F3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AI generation credits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777240" y="3749040"/>
            <a:ext cx="22402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Fans buy credits to generate within your rules. You earn while they engage.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3291840" y="2971800"/>
            <a:ext cx="2606040" cy="1417320"/>
          </a:xfrm>
          <a:prstGeom prst="rect">
            <a:avLst/>
          </a:prstGeom>
          <a:solidFill>
            <a:srgbClr val="F4F3F0"/>
          </a:solidFill>
          <a:ln/>
        </p:spPr>
      </p:sp>
      <p:sp>
        <p:nvSpPr>
          <p:cNvPr id="21" name="Text 19"/>
          <p:cNvSpPr/>
          <p:nvPr/>
        </p:nvSpPr>
        <p:spPr>
          <a:xfrm>
            <a:off x="3520440" y="3136392"/>
            <a:ext cx="1371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spc="300" kern="0" dirty="0">
                <a:solidFill>
                  <a:srgbClr val="C76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NEW</a:t>
            </a:r>
            <a:endParaRPr lang="en-US" sz="850" dirty="0"/>
          </a:p>
        </p:txBody>
      </p:sp>
      <p:sp>
        <p:nvSpPr>
          <p:cNvPr id="22" name="Text 20"/>
          <p:cNvSpPr/>
          <p:nvPr/>
        </p:nvSpPr>
        <p:spPr>
          <a:xfrm>
            <a:off x="3520440" y="3383280"/>
            <a:ext cx="2240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F3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Approval fees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3520440" y="3749040"/>
            <a:ext cx="22402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Charge fans to put a generation in your review queue. Your judgment is the product.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6035040" y="2971800"/>
            <a:ext cx="2606040" cy="1417320"/>
          </a:xfrm>
          <a:prstGeom prst="rect">
            <a:avLst/>
          </a:prstGeom>
          <a:solidFill>
            <a:srgbClr val="F4F3F0"/>
          </a:solidFill>
          <a:ln/>
        </p:spPr>
      </p:sp>
      <p:sp>
        <p:nvSpPr>
          <p:cNvPr id="25" name="Text 23"/>
          <p:cNvSpPr/>
          <p:nvPr/>
        </p:nvSpPr>
        <p:spPr>
          <a:xfrm>
            <a:off x="6263640" y="3136392"/>
            <a:ext cx="1371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spc="300" kern="0" dirty="0">
                <a:solidFill>
                  <a:srgbClr val="C76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COMING</a:t>
            </a:r>
            <a:endParaRPr lang="en-US" sz="850" dirty="0"/>
          </a:p>
        </p:txBody>
      </p:sp>
      <p:sp>
        <p:nvSpPr>
          <p:cNvPr id="26" name="Text 24"/>
          <p:cNvSpPr/>
          <p:nvPr/>
        </p:nvSpPr>
        <p:spPr>
          <a:xfrm>
            <a:off x="6263640" y="3383280"/>
            <a:ext cx="2240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F3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Self-insert tier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6263640" y="3749040"/>
            <a:ext cx="22402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Premium ($200/mo). Verified fans "star" with you, on rules you set.</a:t>
            </a:r>
            <a:endParaRPr lang="en-US" sz="1050" dirty="0"/>
          </a:p>
        </p:txBody>
      </p:sp>
      <p:sp>
        <p:nvSpPr>
          <p:cNvPr id="28" name="Text 26"/>
          <p:cNvSpPr/>
          <p:nvPr/>
        </p:nvSpPr>
        <p:spPr>
          <a:xfrm>
            <a:off x="548640" y="482346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Likeness · For Creators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680960" y="4823460"/>
            <a:ext cx="914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/ 15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C76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FANS ENGAGE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73152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1F3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Customs at scale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548640" y="1417320"/>
            <a:ext cx="80467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A1F36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Customs are top earners on OnlyFans. "Rate my" content drives engagement everywhere. Twitch is built on parasocial attention. The approval queue is that economy at scale — every submission is a small bid for your attention.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525780" y="2697480"/>
            <a:ext cx="1920240" cy="1691640"/>
          </a:xfrm>
          <a:prstGeom prst="rect">
            <a:avLst/>
          </a:prstGeom>
          <a:solidFill>
            <a:srgbClr val="FAF7F2"/>
          </a:solidFill>
          <a:ln/>
        </p:spPr>
      </p:sp>
      <p:sp>
        <p:nvSpPr>
          <p:cNvPr id="6" name="Shape 4"/>
          <p:cNvSpPr/>
          <p:nvPr/>
        </p:nvSpPr>
        <p:spPr>
          <a:xfrm>
            <a:off x="525780" y="2697480"/>
            <a:ext cx="54864" cy="1691640"/>
          </a:xfrm>
          <a:prstGeom prst="rect">
            <a:avLst/>
          </a:prstGeom>
          <a:solidFill>
            <a:srgbClr val="C76F3D"/>
          </a:solidFill>
          <a:ln/>
        </p:spPr>
      </p:sp>
      <p:sp>
        <p:nvSpPr>
          <p:cNvPr id="7" name="Text 5"/>
          <p:cNvSpPr/>
          <p:nvPr/>
        </p:nvSpPr>
        <p:spPr>
          <a:xfrm>
            <a:off x="708660" y="2862072"/>
            <a:ext cx="731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C76F3D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708660" y="3200400"/>
            <a:ext cx="1600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F3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Generate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708660" y="3566160"/>
            <a:ext cx="1600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Fans generate within rules you've already set. Compliance runs before they hit submit.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2583180" y="2697480"/>
            <a:ext cx="1920240" cy="1691640"/>
          </a:xfrm>
          <a:prstGeom prst="rect">
            <a:avLst/>
          </a:prstGeom>
          <a:solidFill>
            <a:srgbClr val="FAF7F2"/>
          </a:solidFill>
          <a:ln/>
        </p:spPr>
      </p:sp>
      <p:sp>
        <p:nvSpPr>
          <p:cNvPr id="11" name="Shape 9"/>
          <p:cNvSpPr/>
          <p:nvPr/>
        </p:nvSpPr>
        <p:spPr>
          <a:xfrm>
            <a:off x="2583180" y="2697480"/>
            <a:ext cx="54864" cy="1691640"/>
          </a:xfrm>
          <a:prstGeom prst="rect">
            <a:avLst/>
          </a:prstGeom>
          <a:solidFill>
            <a:srgbClr val="C76F3D"/>
          </a:solidFill>
          <a:ln/>
        </p:spPr>
      </p:sp>
      <p:sp>
        <p:nvSpPr>
          <p:cNvPr id="12" name="Text 10"/>
          <p:cNvSpPr/>
          <p:nvPr/>
        </p:nvSpPr>
        <p:spPr>
          <a:xfrm>
            <a:off x="2766060" y="2862072"/>
            <a:ext cx="731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C76F3D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2766060" y="3200400"/>
            <a:ext cx="1600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F3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Tip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2766060" y="3566160"/>
            <a:ext cx="1600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Submissions can carry a tip. Every tip is a paid bid for your time and judgment.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4640580" y="2697480"/>
            <a:ext cx="1920240" cy="1691640"/>
          </a:xfrm>
          <a:prstGeom prst="rect">
            <a:avLst/>
          </a:prstGeom>
          <a:solidFill>
            <a:srgbClr val="FAF7F2"/>
          </a:solidFill>
          <a:ln/>
        </p:spPr>
      </p:sp>
      <p:sp>
        <p:nvSpPr>
          <p:cNvPr id="16" name="Shape 14"/>
          <p:cNvSpPr/>
          <p:nvPr/>
        </p:nvSpPr>
        <p:spPr>
          <a:xfrm>
            <a:off x="4640580" y="2697480"/>
            <a:ext cx="54864" cy="1691640"/>
          </a:xfrm>
          <a:prstGeom prst="rect">
            <a:avLst/>
          </a:prstGeom>
          <a:solidFill>
            <a:srgbClr val="C76F3D"/>
          </a:solidFill>
          <a:ln/>
        </p:spPr>
      </p:sp>
      <p:sp>
        <p:nvSpPr>
          <p:cNvPr id="17" name="Text 15"/>
          <p:cNvSpPr/>
          <p:nvPr/>
        </p:nvSpPr>
        <p:spPr>
          <a:xfrm>
            <a:off x="4823460" y="2862072"/>
            <a:ext cx="731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C76F3D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4823460" y="3200400"/>
            <a:ext cx="1600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F3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Approve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4823460" y="3566160"/>
            <a:ext cx="1600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call. Approve, reject, or ban the prompt pattern. Approving is the value.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6697980" y="2697480"/>
            <a:ext cx="1920240" cy="1691640"/>
          </a:xfrm>
          <a:prstGeom prst="rect">
            <a:avLst/>
          </a:prstGeom>
          <a:solidFill>
            <a:srgbClr val="FAF7F2"/>
          </a:solidFill>
          <a:ln/>
        </p:spPr>
      </p:sp>
      <p:sp>
        <p:nvSpPr>
          <p:cNvPr id="21" name="Shape 19"/>
          <p:cNvSpPr/>
          <p:nvPr/>
        </p:nvSpPr>
        <p:spPr>
          <a:xfrm>
            <a:off x="6697980" y="2697480"/>
            <a:ext cx="54864" cy="1691640"/>
          </a:xfrm>
          <a:prstGeom prst="rect">
            <a:avLst/>
          </a:prstGeom>
          <a:solidFill>
            <a:srgbClr val="C76F3D"/>
          </a:solidFill>
          <a:ln/>
        </p:spPr>
      </p:sp>
      <p:sp>
        <p:nvSpPr>
          <p:cNvPr id="22" name="Text 20"/>
          <p:cNvSpPr/>
          <p:nvPr/>
        </p:nvSpPr>
        <p:spPr>
          <a:xfrm>
            <a:off x="6880860" y="2862072"/>
            <a:ext cx="731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C76F3D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6880860" y="3200400"/>
            <a:ext cx="1600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F3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Publish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6880860" y="3566160"/>
            <a:ext cx="1600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Approved goes to the gallery, the PPV drop, or stays private. Your reputation, your call.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548640" y="4434840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i="1" dirty="0">
                <a:solidFill>
                  <a:srgbClr val="C76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loop is a small parasocial transaction. Your attention is the product.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548640" y="482346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Likeness · For Creators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7680960" y="4823460"/>
            <a:ext cx="914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 / 15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Likeness — For Creators</dc:title>
  <dc:subject>PptxGenJS Presentation</dc:subject>
  <dc:creator>Likeness</dc:creator>
  <cp:lastModifiedBy>Likeness</cp:lastModifiedBy>
  <cp:revision>1</cp:revision>
  <dcterms:created xsi:type="dcterms:W3CDTF">2026-05-09T02:13:23Z</dcterms:created>
  <dcterms:modified xsi:type="dcterms:W3CDTF">2026-05-09T02:13:23Z</dcterms:modified>
</cp:coreProperties>
</file>